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7" r:id="rId6"/>
    <p:sldId id="268" r:id="rId7"/>
    <p:sldId id="258" r:id="rId8"/>
    <p:sldId id="270" r:id="rId9"/>
    <p:sldId id="263" r:id="rId10"/>
    <p:sldId id="262" r:id="rId11"/>
    <p:sldId id="264" r:id="rId12"/>
    <p:sldId id="266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2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BB83E-9FAB-4CDA-B454-B6E371B930EF}" type="datetimeFigureOut">
              <a:rPr lang="en-GB" smtClean="0"/>
              <a:t>05/12/2018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CED5A-B8C8-4921-8410-3965D239E58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67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ED5A-B8C8-4921-8410-3965D239E58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395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ED5A-B8C8-4921-8410-3965D239E58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19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ED5A-B8C8-4921-8410-3965D239E58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44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ED5A-B8C8-4921-8410-3965D239E58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03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ED5A-B8C8-4921-8410-3965D239E58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14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A7E990-01A7-41F9-84F5-57E491B363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442D93-FB64-4803-A91B-DB17497E00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26F3C8-573D-416B-9663-2B4417746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8BBC8A-BCC1-49B7-9913-8F707E813C25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E3B1FB-271A-4A01-ACB7-9C0BE08943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C430A4-AD94-42E9-A6AD-5CC5D2A363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D68C9-9BA1-4652-AEB4-8445C97940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2776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FE5D9A-824F-4E08-8A20-6445EBF71F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AAE2EF-1798-4915-ACA7-B4A8E2E6BC8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573F73-65A2-4E8C-8BCE-771E6F03A6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0EAB45-F41D-4992-B9BD-22F51C7ABA9E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34995-48C9-485D-8D62-BC0EC57284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F8622C-1EB5-49D8-9C30-9E27EE2C97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288D73-F505-4E56-BE6D-FB1E3D13AC6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9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1D214B-6064-42C0-B193-1B5404B5508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7719BF-2A79-4AB3-BA42-582B68C859F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AFB5F8-D4B2-48B7-AC2C-B1D339A566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890B40-DC42-4CC2-ADF5-1D3E25E33257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93113A-67E6-4EA5-ADD9-33A91C6752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3432BD-FE4F-4D8B-B22F-E9D3FF45B9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2C19C7-B7B8-407F-AFCD-3690F0586A1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3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CFAB1-33DE-437B-9632-8B6BC1D87D8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BD6AC7-69C2-441A-BB20-0430538A3A9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A8F06A-4792-4FD9-9F74-30C0D6AA29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F73CA6-6E66-400E-BE8B-9C90209CE0E8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7EB1D-FCE7-4B25-8784-B609562864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332302-21A6-4F61-A2CE-551E7AAA83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786EE0-1748-4C61-90BB-0A8D3E1DE25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36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BAA80-4AB5-4B89-AF24-069FCD385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25ED3F-5A98-4385-A79F-1180F953F5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394E43-4E27-495D-A0C2-0B751441837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62DA36-4772-44E6-B72A-AB070A737130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AD915C-C91E-493D-9488-2E8E8701B8F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980D69-31FC-4114-9083-AC9AD72F26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61806A-E5F1-4D4D-94E0-934E5C83CD5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6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639245-E58A-4D9C-B247-02BA334FE3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D48072-C556-4198-A56E-607711D90B7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4966C8-0107-4926-BC47-02C36F70F7A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27EDE2-30AE-48AA-AF46-5C68F531B1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7A7B54-89D4-463C-A4CD-EB3CF0FB53F0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CACA64-6FCA-4A73-BD49-222C3C91151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2482CA-222A-4FA9-9591-1CF5277F95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B7659A-5ED9-4971-8F12-EF7721C0C03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38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EA155A-1278-4A41-A934-E792B2B4E5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D25C08-7FFD-4173-8F87-B0FA1B5A7D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7FCAF9-4C4C-4A06-AE0D-5F578FFCCF0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976AC4-C230-4B28-943B-BD351D91E13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C8E9A75-8D59-4502-9CC7-D20C0E2C2B5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10932D-464F-484E-8CAF-4309FCF39F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69C6FD-0C35-43B6-80B4-0401E9B9D45B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4A2A78-F7F9-4117-9BB5-3F36F312F3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C3A9AB-B28F-439F-9548-1713A95176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C3B167-3B55-4654-9CBE-D5C0195EDF6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23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8B6148-2F3C-4C5A-9AD5-B4E357668B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8623BDF-C68E-4EF6-AB82-5D399CF3EA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57E7A-34AA-4323-907C-BCE537D116CB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F6AEA4-2416-4CE9-9D1C-A74484650B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4FB092-52FA-4AB1-8913-32EE195BB6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2D5960-C8E1-44BB-AB8D-DC51DAF9B80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09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5F3DE69-E642-46AB-9EB3-21FAD218A0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9497C6-6ABC-4359-A36C-6A28CCB1B726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3D048EB-C1EB-4711-83F1-6380069D44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ADF450-3DBE-4A3F-BEC5-629204D7C3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C328A7-3DA6-44E2-A63A-29B228057F1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60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49187D-3167-4F51-B265-FE2D175021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2A7C44-6407-4C6D-ACCE-98AECD8181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315918-9F02-4838-ABFF-F7CEDF3D77F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4627EE-0EE5-4334-8BD8-8CB4739452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DB8AAA-DEA0-4CB3-BDF0-BA22614C93E4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3C5236-1791-489F-94BE-BBFF4F928A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ECCEBB-B8F2-4949-9811-8B86946337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640A-3070-439B-B099-C9CE82C62F1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2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F4093-44F8-4F75-9928-CF20B42E5A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8D56B96-42E6-4761-AE9A-C651D3BD694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79A923-8311-4879-B683-DA95B22D1F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B635D9-586A-4A5F-A546-C174D8E6EA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9D559E-B1F2-489B-9493-60C9B3E3E942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CDFB7E-36B7-4DA1-BE13-C4D1164AFD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77CF6A-DFAE-4C3A-9405-69FB2422F9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1C4228-E933-4544-A682-B5D59A9B318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54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4F4D74A-CDFA-437B-BB29-8E01406C4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7B75DC-397F-4BCE-B9F4-1765E1165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B93585-4C7C-4341-89BE-BDCA50789ED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6AF8154-A15A-4242-8912-E7406516041C}" type="datetime1">
              <a:rPr lang="fr-FR"/>
              <a:pPr lvl="0"/>
              <a:t>05/12/2018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F40DBC-9653-43F1-8BA0-2207DB7D6BF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44A6F3-117B-444C-A7A4-3D8CCAEF2D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68D75532-1642-4055-934A-E38C5A8B9B10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B4E2D-BB3B-45FE-80BA-8F4E204E9E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076632"/>
            <a:ext cx="9144000" cy="3613355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3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Projet Libre 2019</a:t>
            </a:r>
            <a:br>
              <a:rPr lang="fr-FR" sz="3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b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</a:br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SMKD</a:t>
            </a:r>
            <a:endParaRPr lang="fr-FR" sz="44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65CE4A-FA51-4EB2-A0ED-D45168AFE5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5691695"/>
            <a:ext cx="9144000" cy="427702"/>
          </a:xfrm>
        </p:spPr>
        <p:txBody>
          <a:bodyPr/>
          <a:lstStyle/>
          <a:p>
            <a:pPr lvl="0"/>
            <a:r>
              <a:rPr lang="fr-FR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LUNAL</a:t>
            </a:r>
            <a:r>
              <a:rPr lang="fr-FR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Vincent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1D273-3842-4188-B8D9-371425E32E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3. Objectifs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6699C16-8897-48B2-BACB-C0AF78FEBF29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Nouvelles technologies</a:t>
            </a: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Nouveaux outils</a:t>
            </a: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Mise en ligne d’un service</a:t>
            </a: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Challenge d’UI/UX</a:t>
            </a:r>
          </a:p>
        </p:txBody>
      </p:sp>
    </p:spTree>
    <p:extLst>
      <p:ext uri="{BB962C8B-B14F-4D97-AF65-F5344CB8AC3E}">
        <p14:creationId xmlns:p14="http://schemas.microsoft.com/office/powerpoint/2010/main" val="12595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1D273-3842-4188-B8D9-371425E32E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4. Récap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6699C16-8897-48B2-BACB-C0AF78FEBF29}"/>
              </a:ext>
            </a:extLst>
          </p:cNvPr>
          <p:cNvSpPr txBox="1"/>
          <p:nvPr/>
        </p:nvSpPr>
        <p:spPr>
          <a:xfrm>
            <a:off x="1524000" y="1973423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1080000" tIns="180000" rIns="1080000" bIns="180000" numCol="2" anchor="ctr" anchorCtr="1" compatLnSpc="1">
            <a:norm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Répertoire d’utilitaires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+Outils (Tchat, CRUD)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Partage d’utilitaires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Aspect communautaire</a:t>
            </a:r>
          </a:p>
          <a:p>
            <a:pPr marL="285750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Techno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SPA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React</a:t>
            </a: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 (+</a:t>
            </a: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Eslint</a:t>
            </a: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 Airbnb, </a:t>
            </a: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webpack</a:t>
            </a: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, </a:t>
            </a: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babel</a:t>
            </a: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, </a:t>
            </a: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nodemon</a:t>
            </a: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)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Mongo, Express, Node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lvl="0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Environnement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Github</a:t>
            </a: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IntelliJ</a:t>
            </a: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OneDrive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Microsoft Planner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lvl="1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1200150" lvl="2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4163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B4E2D-BB3B-45FE-80BA-8F4E204E9E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076632"/>
            <a:ext cx="9144000" cy="3613355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3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Projet Libre 2019</a:t>
            </a:r>
            <a:br>
              <a:rPr lang="fr-FR" sz="3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b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</a:br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SMKD</a:t>
            </a:r>
            <a:endParaRPr lang="fr-FR" sz="44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65CE4A-FA51-4EB2-A0ED-D45168AFE5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5639994"/>
            <a:ext cx="9144000" cy="427702"/>
          </a:xfrm>
        </p:spPr>
        <p:txBody>
          <a:bodyPr/>
          <a:lstStyle/>
          <a:p>
            <a:pPr lvl="0"/>
            <a:r>
              <a:rPr lang="fr-FR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LUNAL</a:t>
            </a:r>
            <a:r>
              <a:rPr lang="fr-FR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Vincent</a:t>
            </a:r>
          </a:p>
        </p:txBody>
      </p:sp>
    </p:spTree>
    <p:extLst>
      <p:ext uri="{BB962C8B-B14F-4D97-AF65-F5344CB8AC3E}">
        <p14:creationId xmlns:p14="http://schemas.microsoft.com/office/powerpoint/2010/main" val="28321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871886-4A51-4983-87C2-5BBDD79DF1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Sommaire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6D54EEF-ACC2-434A-A380-F2A2E3B16F46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719998" tIns="45720" rIns="91440" bIns="45720" anchor="t" anchorCtr="0" compatLnSpc="1">
            <a:normAutofit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Concept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Développement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Objectifs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Récap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5A32859F-3D2A-440E-8A41-EAC7C491DA11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431999" tIns="719998" rIns="91440" bIns="45720" anchor="t" anchorCtr="0" compatLnSpc="1">
            <a:normAutofit/>
          </a:bodyPr>
          <a:lstStyle/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17B564-E062-4867-82A2-C7AB36600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0. Counter-Strike: Global Offensive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5E1ABE5-7193-4B13-A6FE-406796099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10" y="2396067"/>
            <a:ext cx="3186945" cy="347666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3122C8A-2B70-4CD7-BC8B-EE03F80F3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717" y="3548664"/>
            <a:ext cx="701441" cy="1156945"/>
          </a:xfrm>
          <a:prstGeom prst="rect">
            <a:avLst/>
          </a:prstGeom>
        </p:spPr>
      </p:pic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B9BEE63-8957-46AA-A90F-FE9C571A029E}"/>
              </a:ext>
            </a:extLst>
          </p:cNvPr>
          <p:cNvSpPr/>
          <p:nvPr/>
        </p:nvSpPr>
        <p:spPr>
          <a:xfrm rot="19373500">
            <a:off x="6832930" y="3481794"/>
            <a:ext cx="423334" cy="37253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AF228021-A874-4245-91A6-09410309B0CA}"/>
              </a:ext>
            </a:extLst>
          </p:cNvPr>
          <p:cNvSpPr/>
          <p:nvPr/>
        </p:nvSpPr>
        <p:spPr>
          <a:xfrm rot="2160245">
            <a:off x="6833384" y="4328752"/>
            <a:ext cx="423334" cy="37253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FA1D7FB1-2404-4AE5-896E-E30AF8774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61" y="2396067"/>
            <a:ext cx="2748729" cy="15461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F07BF94E-FC1D-48F5-8BD2-FE12C474B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60" y="4258583"/>
            <a:ext cx="2748729" cy="154680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444A6131-6195-4C31-9BFD-A06BCD8BA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67" y="3913180"/>
            <a:ext cx="236481" cy="32672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89B879E7-70B0-448B-8BBF-B982FB5428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774" y="2198248"/>
            <a:ext cx="979902" cy="979902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2C69C5D4-5D8B-48A7-B1CC-478CBA270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99" y="2396067"/>
            <a:ext cx="1286045" cy="128604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02136534-5279-4042-BE3F-33CCC56653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04" y="2282166"/>
            <a:ext cx="1286045" cy="1286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421B8522-F6D8-4EC3-B009-44128F96D43F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431999" tIns="719998" rIns="91440" bIns="45720" anchor="t" anchorCtr="0" compatLnSpc="1">
            <a:normAutofit/>
          </a:bodyPr>
          <a:lstStyle/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AEF4D42-A93D-4A1E-9238-C624C15290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0. Counter-Strike: Global Offensive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473E35D-2E16-47C7-99FF-7BF34450A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10" y="2396067"/>
            <a:ext cx="3186945" cy="34766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BFEC067-BDA0-4866-8934-4BBC6225C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5172" y="3632585"/>
            <a:ext cx="1118537" cy="1520868"/>
          </a:xfrm>
          <a:prstGeom prst="rect">
            <a:avLst/>
          </a:prstGeom>
        </p:spPr>
      </p:pic>
      <p:sp>
        <p:nvSpPr>
          <p:cNvPr id="16" name="Bulle narrative : ronde 15">
            <a:extLst>
              <a:ext uri="{FF2B5EF4-FFF2-40B4-BE49-F238E27FC236}">
                <a16:creationId xmlns:a16="http://schemas.microsoft.com/office/drawing/2014/main" id="{9BE339A0-8115-44F0-86D8-BAD72868504F}"/>
              </a:ext>
            </a:extLst>
          </p:cNvPr>
          <p:cNvSpPr/>
          <p:nvPr/>
        </p:nvSpPr>
        <p:spPr>
          <a:xfrm>
            <a:off x="8843677" y="3164061"/>
            <a:ext cx="717126" cy="356394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51D29C3-51A0-472A-813E-331EBCB3016A}"/>
              </a:ext>
            </a:extLst>
          </p:cNvPr>
          <p:cNvSpPr txBox="1"/>
          <p:nvPr/>
        </p:nvSpPr>
        <p:spPr>
          <a:xfrm>
            <a:off x="8956824" y="3217646"/>
            <a:ext cx="499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Baskerville Old Face" panose="02020602080505020303" pitchFamily="18" charset="0"/>
              </a:rPr>
              <a:t>Nope.</a:t>
            </a:r>
            <a:endParaRPr lang="en-GB" sz="1000" b="1" dirty="0">
              <a:latin typeface="Baskerville Old Face" panose="02020602080505020303" pitchFamily="18" charset="0"/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E0C455BB-423F-4EA5-9659-390CBAA56BA6}"/>
              </a:ext>
            </a:extLst>
          </p:cNvPr>
          <p:cNvSpPr/>
          <p:nvPr/>
        </p:nvSpPr>
        <p:spPr>
          <a:xfrm rot="12790871">
            <a:off x="7732960" y="3751569"/>
            <a:ext cx="423334" cy="37253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D9ADF486-A642-4F6C-87E4-B3BC31DEFCE1}"/>
              </a:ext>
            </a:extLst>
          </p:cNvPr>
          <p:cNvSpPr/>
          <p:nvPr/>
        </p:nvSpPr>
        <p:spPr>
          <a:xfrm rot="8987473">
            <a:off x="7735411" y="4541793"/>
            <a:ext cx="423334" cy="37253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5C15107B-CFAA-476A-A584-F8EB4514B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54" y="2783312"/>
            <a:ext cx="1256576" cy="1256576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B190EEB-D10B-4CC3-BB0E-0E33E26197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91" y="4666196"/>
            <a:ext cx="480291" cy="42831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3DA5ADA-05C8-4FA9-83EA-2813787FBF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06" y="4460587"/>
            <a:ext cx="569932" cy="7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3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421B8522-F6D8-4EC3-B009-44128F96D43F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431999" tIns="719998" rIns="91440" bIns="45720" anchor="t" anchorCtr="0" compatLnSpc="1">
            <a:normAutofit/>
          </a:bodyPr>
          <a:lstStyle/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AEF4D42-A93D-4A1E-9238-C624C15290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0. Counter-Strike: Global Offensive</a:t>
            </a:r>
          </a:p>
        </p:txBody>
      </p:sp>
      <p:pic>
        <p:nvPicPr>
          <p:cNvPr id="2" name="2018_12_05_21_40_52-clp">
            <a:hlinkClick r:id="" action="ppaction://media"/>
            <a:extLst>
              <a:ext uri="{FF2B5EF4-FFF2-40B4-BE49-F238E27FC236}">
                <a16:creationId xmlns:a16="http://schemas.microsoft.com/office/drawing/2014/main" id="{DA68A46B-8033-4BE6-B67A-DB5917E89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00588" y="2265956"/>
            <a:ext cx="5590823" cy="367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6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1D273-3842-4188-B8D9-371425E32E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1. Concept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6699C16-8897-48B2-BACB-C0AF78FEBF29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FE0A15-A090-4F1D-AA47-047D3BEDB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621" y="2214627"/>
            <a:ext cx="3171825" cy="3781425"/>
          </a:xfrm>
          <a:prstGeom prst="rect">
            <a:avLst/>
          </a:prstGeom>
        </p:spPr>
      </p:pic>
      <p:pic>
        <p:nvPicPr>
          <p:cNvPr id="5" name="2018_12_05_22_24_32-clp">
            <a:hlinkClick r:id="" action="ppaction://media"/>
            <a:extLst>
              <a:ext uri="{FF2B5EF4-FFF2-40B4-BE49-F238E27FC236}">
                <a16:creationId xmlns:a16="http://schemas.microsoft.com/office/drawing/2014/main" id="{72159C72-E412-4BC8-BB99-33D62C919A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1254" y="2431800"/>
            <a:ext cx="4780784" cy="334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6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6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988787-1D87-4D4B-A697-825DC035F91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1. Concept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9C0667C-B784-42A5-A008-F9D94195521B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431999" tIns="719998" rIns="91440" bIns="45720" anchor="t" anchorCtr="0" compatLnSpc="1">
            <a:normAutofit/>
          </a:bodyPr>
          <a:lstStyle/>
          <a:p>
            <a:pPr marR="0" lvl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Répertoire d’utilitaires en ligne pour le jeu </a:t>
            </a:r>
          </a:p>
          <a:p>
            <a:pPr marR="0" lvl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Counter-Strike: Global Offensive</a:t>
            </a:r>
          </a:p>
          <a:p>
            <a:pPr marR="0" lvl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Fumigènes (Smoke)</a:t>
            </a: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Aveuglantes (Flashs)</a:t>
            </a: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Explosives (HE)</a:t>
            </a: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Incendiaires (Molotov)</a:t>
            </a: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F8EECF6-845C-46B3-BB93-20ABCBEB5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874" y="3131325"/>
            <a:ext cx="1171697" cy="8787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63A7FBC-9389-4136-A2D7-D94CC2B32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39" y="3635643"/>
            <a:ext cx="1497820" cy="74891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9FA0A86-4E6A-440E-9A75-96EB44AE8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03" y="4205886"/>
            <a:ext cx="530040" cy="6553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4138B20-E77B-4739-AF8E-88D89F3F9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60" y="4580341"/>
            <a:ext cx="1497822" cy="74891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86AE12-936E-4828-BDE3-625C8589F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87" y="3177539"/>
            <a:ext cx="1959355" cy="22240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8991D5C-DB00-40CD-A245-8D97420BE741}"/>
              </a:ext>
            </a:extLst>
          </p:cNvPr>
          <p:cNvSpPr txBox="1"/>
          <p:nvPr/>
        </p:nvSpPr>
        <p:spPr>
          <a:xfrm>
            <a:off x="7429522" y="2672001"/>
            <a:ext cx="174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Light" panose="020B0306030504020204"/>
              </a:rPr>
              <a:t>-Boosts</a:t>
            </a:r>
            <a:endParaRPr lang="en-GB" dirty="0">
              <a:solidFill>
                <a:schemeClr val="bg1"/>
              </a:solidFill>
              <a:latin typeface="Open Sans Light" panose="020B0306030504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988787-1D87-4D4B-A697-825DC035F91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1. Concept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9C0667C-B784-42A5-A008-F9D94195521B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431999" tIns="719998" rIns="91440" bIns="45720" anchor="t" anchorCtr="0" compatLnSpc="1">
            <a:normAutofit/>
          </a:bodyPr>
          <a:lstStyle/>
          <a:p>
            <a:pPr marR="0" lvl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3330A8-9EFB-465E-B8AB-DFBC154DB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51" y="2340922"/>
            <a:ext cx="7112297" cy="34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1D273-3842-4188-B8D9-371425E32E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2. Outils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6699C16-8897-48B2-BACB-C0AF78FEBF29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React</a:t>
            </a: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MongoDB</a:t>
            </a:r>
          </a:p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Express</a:t>
            </a:r>
          </a:p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Node</a:t>
            </a:r>
          </a:p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406930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141</Words>
  <Application>Microsoft Office PowerPoint</Application>
  <PresentationFormat>Grand écran</PresentationFormat>
  <Paragraphs>83</Paragraphs>
  <Slides>12</Slides>
  <Notes>5</Notes>
  <HiddenSlides>0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Baskerville Old Face</vt:lpstr>
      <vt:lpstr>Calibri</vt:lpstr>
      <vt:lpstr>Calibri Light</vt:lpstr>
      <vt:lpstr>Open Sans</vt:lpstr>
      <vt:lpstr>Open Sans Light</vt:lpstr>
      <vt:lpstr>Open Sans SemiBold</vt:lpstr>
      <vt:lpstr>Thème Office</vt:lpstr>
      <vt:lpstr>Projet Libre 2019  SMKD</vt:lpstr>
      <vt:lpstr>Sommaire</vt:lpstr>
      <vt:lpstr>0. Counter-Strike: Global Offensive</vt:lpstr>
      <vt:lpstr>0. Counter-Strike: Global Offensive</vt:lpstr>
      <vt:lpstr>0. Counter-Strike: Global Offensive</vt:lpstr>
      <vt:lpstr>1. Concept</vt:lpstr>
      <vt:lpstr>1. Concept</vt:lpstr>
      <vt:lpstr>1. Concept</vt:lpstr>
      <vt:lpstr>2. Outils</vt:lpstr>
      <vt:lpstr>3. Objectifs</vt:lpstr>
      <vt:lpstr>4. Récap</vt:lpstr>
      <vt:lpstr>Projet Libre 2019  SMKD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Libre 2019</dc:title>
  <dc:creator>vincent lunal</dc:creator>
  <cp:lastModifiedBy>vincent lunal</cp:lastModifiedBy>
  <cp:revision>34</cp:revision>
  <dcterms:created xsi:type="dcterms:W3CDTF">2018-09-10T13:56:52Z</dcterms:created>
  <dcterms:modified xsi:type="dcterms:W3CDTF">2018-12-05T21:41:59Z</dcterms:modified>
</cp:coreProperties>
</file>